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0"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476A59-EC58-4AD3-BCAA-514AF837CD9D}"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76A59-EC58-4AD3-BCAA-514AF837CD9D}"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76A59-EC58-4AD3-BCAA-514AF837CD9D}"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476A59-EC58-4AD3-BCAA-514AF837CD9D}"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76A59-EC58-4AD3-BCAA-514AF837CD9D}" type="datetimeFigureOut">
              <a:rPr lang="en-US" smtClean="0"/>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476A59-EC58-4AD3-BCAA-514AF837CD9D}"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476A59-EC58-4AD3-BCAA-514AF837CD9D}" type="datetimeFigureOut">
              <a:rPr lang="en-US" smtClean="0"/>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476A59-EC58-4AD3-BCAA-514AF837CD9D}" type="datetimeFigureOut">
              <a:rPr lang="en-US" smtClean="0"/>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76A59-EC58-4AD3-BCAA-514AF837CD9D}" type="datetimeFigureOut">
              <a:rPr lang="en-US" smtClean="0"/>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76A59-EC58-4AD3-BCAA-514AF837CD9D}"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76A59-EC58-4AD3-BCAA-514AF837CD9D}" type="datetimeFigureOut">
              <a:rPr lang="en-US" smtClean="0"/>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A467D-4A9A-4C9D-8272-90FC4B49C0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76A59-EC58-4AD3-BCAA-514AF837CD9D}" type="datetimeFigureOut">
              <a:rPr lang="en-US" smtClean="0"/>
              <a:t>12/30/2019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A467D-4A9A-4C9D-8272-90FC4B49C0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நீதியை</a:t>
            </a:r>
            <a:r>
              <a:rPr lang="en-US" dirty="0" smtClean="0"/>
              <a:t> </a:t>
            </a:r>
            <a:r>
              <a:rPr lang="en-US" dirty="0" err="1" smtClean="0"/>
              <a:t>நிலைநாட்டிய</a:t>
            </a:r>
            <a:r>
              <a:rPr lang="en-US" dirty="0" smtClean="0"/>
              <a:t> </a:t>
            </a:r>
            <a:r>
              <a:rPr lang="en-US" dirty="0" err="1" smtClean="0"/>
              <a:t>சிலம்பு</a:t>
            </a:r>
            <a:endParaRPr lang="en-US" dirty="0"/>
          </a:p>
        </p:txBody>
      </p:sp>
      <p:sp>
        <p:nvSpPr>
          <p:cNvPr id="3" name="Subtitle 2"/>
          <p:cNvSpPr>
            <a:spLocks noGrp="1"/>
          </p:cNvSpPr>
          <p:nvPr>
            <p:ph type="subTitle" idx="1"/>
          </p:nvPr>
        </p:nvSpPr>
        <p:spPr/>
        <p:txBody>
          <a:bodyPr/>
          <a:lstStyle/>
          <a:p>
            <a:r>
              <a:rPr lang="en-US" dirty="0" err="1" smtClean="0"/>
              <a:t>இயல்</a:t>
            </a:r>
            <a:r>
              <a:rPr lang="en-US" dirty="0" smtClean="0"/>
              <a:t> - 8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05342"/>
            <a:ext cx="8686800" cy="4893647"/>
          </a:xfrm>
          <a:prstGeom prst="rect">
            <a:avLst/>
          </a:prstGeom>
        </p:spPr>
        <p:txBody>
          <a:bodyPr wrap="square">
            <a:spAutoFit/>
          </a:bodyPr>
          <a:lstStyle/>
          <a:p>
            <a:r>
              <a:rPr lang="en-US" sz="2400" dirty="0" err="1"/>
              <a:t>தமிழ்</a:t>
            </a:r>
            <a:r>
              <a:rPr lang="en-US" sz="2400" dirty="0"/>
              <a:t> </a:t>
            </a:r>
            <a:r>
              <a:rPr lang="en-US" sz="2400" dirty="0" err="1"/>
              <a:t>மொழியில்</a:t>
            </a:r>
            <a:r>
              <a:rPr lang="en-US" sz="2400" dirty="0"/>
              <a:t> </a:t>
            </a:r>
            <a:r>
              <a:rPr lang="en-US" sz="2400" dirty="0" err="1"/>
              <a:t>ஐந்து</a:t>
            </a:r>
            <a:r>
              <a:rPr lang="en-US" sz="2400" dirty="0"/>
              <a:t> </a:t>
            </a:r>
            <a:r>
              <a:rPr lang="en-US" sz="2400" dirty="0" err="1"/>
              <a:t>பெருங்காப்பியங்களும்</a:t>
            </a:r>
            <a:r>
              <a:rPr lang="en-US" sz="2400" dirty="0"/>
              <a:t> </a:t>
            </a:r>
            <a:r>
              <a:rPr lang="en-US" sz="2400" dirty="0" err="1"/>
              <a:t>ஐந்து</a:t>
            </a:r>
            <a:r>
              <a:rPr lang="en-US" sz="2400" dirty="0"/>
              <a:t> </a:t>
            </a:r>
            <a:r>
              <a:rPr lang="en-US" sz="2400" dirty="0" err="1"/>
              <a:t>சிறு</a:t>
            </a:r>
            <a:r>
              <a:rPr lang="en-US" sz="2400" dirty="0"/>
              <a:t> </a:t>
            </a:r>
            <a:r>
              <a:rPr lang="en-US" sz="2400" dirty="0" err="1"/>
              <a:t>காப்பியங்களும்</a:t>
            </a:r>
            <a:r>
              <a:rPr lang="en-US" sz="2400" dirty="0"/>
              <a:t> </a:t>
            </a:r>
            <a:r>
              <a:rPr lang="en-US" sz="2400" dirty="0" err="1"/>
              <a:t>உள்ளன</a:t>
            </a:r>
            <a:r>
              <a:rPr lang="en-US" sz="2400" dirty="0"/>
              <a:t>. </a:t>
            </a:r>
            <a:endParaRPr lang="en-US" sz="2400" dirty="0" smtClean="0"/>
          </a:p>
          <a:p>
            <a:endParaRPr lang="en-US" sz="2400" dirty="0" smtClean="0"/>
          </a:p>
          <a:p>
            <a:r>
              <a:rPr lang="en-US" sz="2400" dirty="0" err="1" smtClean="0"/>
              <a:t>ஐம்பெருங்</a:t>
            </a:r>
            <a:r>
              <a:rPr lang="en-US" sz="2400" dirty="0" smtClean="0"/>
              <a:t> </a:t>
            </a:r>
            <a:r>
              <a:rPr lang="en-US" sz="2400" dirty="0" err="1"/>
              <a:t>காப்பியங்களுள்</a:t>
            </a:r>
            <a:r>
              <a:rPr lang="en-US" sz="2400" dirty="0"/>
              <a:t> </a:t>
            </a:r>
            <a:r>
              <a:rPr lang="en-US" sz="2400" dirty="0" err="1"/>
              <a:t>முதல்</a:t>
            </a:r>
            <a:r>
              <a:rPr lang="en-US" sz="2400" dirty="0"/>
              <a:t> </a:t>
            </a:r>
            <a:r>
              <a:rPr lang="en-US" sz="2400" dirty="0" err="1"/>
              <a:t>பெருங்காப்பியமாகப்</a:t>
            </a:r>
            <a:r>
              <a:rPr lang="en-US" sz="2400" dirty="0"/>
              <a:t> </a:t>
            </a:r>
            <a:r>
              <a:rPr lang="en-US" sz="2400" dirty="0" err="1"/>
              <a:t>போற்றப்படுவது</a:t>
            </a:r>
            <a:r>
              <a:rPr lang="en-US" sz="2400" dirty="0"/>
              <a:t> </a:t>
            </a:r>
            <a:r>
              <a:rPr lang="en-US" sz="2400" dirty="0" err="1"/>
              <a:t>சிலப்பதிகாரம்</a:t>
            </a:r>
            <a:r>
              <a:rPr lang="en-US" sz="2400" dirty="0"/>
              <a:t> </a:t>
            </a:r>
            <a:r>
              <a:rPr lang="en-US" sz="2400" dirty="0" err="1"/>
              <a:t>ஆகும்</a:t>
            </a:r>
            <a:r>
              <a:rPr lang="en-US" sz="2400" dirty="0"/>
              <a:t>. </a:t>
            </a:r>
            <a:endParaRPr lang="en-US" sz="2400" dirty="0" smtClean="0"/>
          </a:p>
          <a:p>
            <a:endParaRPr lang="en-US" sz="2400" dirty="0" smtClean="0"/>
          </a:p>
          <a:p>
            <a:r>
              <a:rPr lang="en-US" sz="2400" dirty="0" err="1" smtClean="0"/>
              <a:t>அதில்</a:t>
            </a:r>
            <a:r>
              <a:rPr lang="en-US" sz="2400" dirty="0" smtClean="0"/>
              <a:t> </a:t>
            </a:r>
            <a:r>
              <a:rPr lang="en-US" sz="2400" dirty="0" err="1"/>
              <a:t>ஒரு</a:t>
            </a:r>
            <a:r>
              <a:rPr lang="en-US" sz="2400" dirty="0"/>
              <a:t> </a:t>
            </a:r>
            <a:r>
              <a:rPr lang="en-US" sz="2400" dirty="0" err="1"/>
              <a:t>சிறுபகுதி</a:t>
            </a:r>
            <a:r>
              <a:rPr lang="en-US" sz="2400" dirty="0"/>
              <a:t> </a:t>
            </a:r>
            <a:r>
              <a:rPr lang="en-US" sz="2400" dirty="0" err="1"/>
              <a:t>வழக்குரை</a:t>
            </a:r>
            <a:r>
              <a:rPr lang="en-US" sz="2400" dirty="0"/>
              <a:t> </a:t>
            </a:r>
            <a:r>
              <a:rPr lang="en-US" sz="2400" dirty="0" err="1"/>
              <a:t>காதை</a:t>
            </a:r>
            <a:r>
              <a:rPr lang="en-US" sz="2400" dirty="0"/>
              <a:t> </a:t>
            </a:r>
            <a:r>
              <a:rPr lang="en-US" sz="2400" dirty="0" err="1"/>
              <a:t>என்பது</a:t>
            </a:r>
            <a:r>
              <a:rPr lang="en-US" sz="2400" dirty="0"/>
              <a:t>. </a:t>
            </a:r>
            <a:r>
              <a:rPr lang="en-US" sz="2400" dirty="0" err="1"/>
              <a:t>இந்தப்</a:t>
            </a:r>
            <a:r>
              <a:rPr lang="en-US" sz="2400" dirty="0"/>
              <a:t> </a:t>
            </a:r>
            <a:r>
              <a:rPr lang="en-US" sz="2400" dirty="0" err="1"/>
              <a:t>பகுதி</a:t>
            </a:r>
            <a:r>
              <a:rPr lang="en-US" sz="2400" dirty="0"/>
              <a:t> </a:t>
            </a:r>
            <a:r>
              <a:rPr lang="en-US" sz="2400" dirty="0" err="1"/>
              <a:t>மூலம்</a:t>
            </a:r>
            <a:r>
              <a:rPr lang="en-US" sz="2400" dirty="0"/>
              <a:t> </a:t>
            </a:r>
            <a:r>
              <a:rPr lang="en-US" sz="2400" dirty="0" err="1"/>
              <a:t>காப்பியத்</a:t>
            </a:r>
            <a:r>
              <a:rPr lang="en-US" sz="2400" dirty="0"/>
              <a:t> </a:t>
            </a:r>
            <a:r>
              <a:rPr lang="en-US" sz="2400" dirty="0" err="1"/>
              <a:t>தலைவி</a:t>
            </a:r>
            <a:r>
              <a:rPr lang="en-US" sz="2400" dirty="0"/>
              <a:t> </a:t>
            </a:r>
            <a:r>
              <a:rPr lang="en-US" sz="2400" dirty="0" err="1"/>
              <a:t>கண்ணகி</a:t>
            </a:r>
            <a:r>
              <a:rPr lang="en-US" sz="2400" dirty="0"/>
              <a:t>, </a:t>
            </a:r>
            <a:r>
              <a:rPr lang="en-US" sz="2400" dirty="0" err="1"/>
              <a:t>தன்</a:t>
            </a:r>
            <a:r>
              <a:rPr lang="en-US" sz="2400" dirty="0"/>
              <a:t> </a:t>
            </a:r>
            <a:r>
              <a:rPr lang="en-US" sz="2400" dirty="0" err="1"/>
              <a:t>கணவன்</a:t>
            </a:r>
            <a:r>
              <a:rPr lang="en-US" sz="2400" dirty="0"/>
              <a:t> </a:t>
            </a:r>
            <a:r>
              <a:rPr lang="en-US" sz="2400" dirty="0" err="1"/>
              <a:t>கோவலன்</a:t>
            </a:r>
            <a:r>
              <a:rPr lang="en-US" sz="2400" dirty="0"/>
              <a:t> </a:t>
            </a:r>
            <a:r>
              <a:rPr lang="en-US" sz="2400" dirty="0" err="1"/>
              <a:t>கள்வன்</a:t>
            </a:r>
            <a:r>
              <a:rPr lang="en-US" sz="2400" dirty="0"/>
              <a:t> </a:t>
            </a:r>
            <a:r>
              <a:rPr lang="en-US" sz="2400" dirty="0" err="1"/>
              <a:t>அல்லன்</a:t>
            </a:r>
            <a:r>
              <a:rPr lang="en-US" sz="2400" dirty="0"/>
              <a:t> </a:t>
            </a:r>
            <a:r>
              <a:rPr lang="en-US" sz="2400" dirty="0" err="1"/>
              <a:t>என</a:t>
            </a:r>
            <a:r>
              <a:rPr lang="en-US" sz="2400" dirty="0"/>
              <a:t> </a:t>
            </a:r>
            <a:r>
              <a:rPr lang="en-US" sz="2400" dirty="0" err="1"/>
              <a:t>நிறுவியதையும்</a:t>
            </a:r>
            <a:r>
              <a:rPr lang="en-US" sz="2400" dirty="0"/>
              <a:t> </a:t>
            </a:r>
            <a:r>
              <a:rPr lang="en-US" sz="2400" dirty="0" err="1"/>
              <a:t>அதன்வழி</a:t>
            </a:r>
            <a:r>
              <a:rPr lang="en-US" sz="2400" dirty="0"/>
              <a:t> </a:t>
            </a:r>
            <a:r>
              <a:rPr lang="en-US" sz="2400" dirty="0" err="1"/>
              <a:t>முப்பெரும்</a:t>
            </a:r>
            <a:r>
              <a:rPr lang="en-US" sz="2400" dirty="0"/>
              <a:t> </a:t>
            </a:r>
            <a:r>
              <a:rPr lang="en-US" sz="2400" dirty="0" err="1"/>
              <a:t>உண்மைகளுள்</a:t>
            </a:r>
            <a:r>
              <a:rPr lang="en-US" sz="2400" dirty="0"/>
              <a:t> </a:t>
            </a:r>
            <a:r>
              <a:rPr lang="en-US" sz="2400" dirty="0" err="1"/>
              <a:t>இரண்டு</a:t>
            </a:r>
            <a:r>
              <a:rPr lang="en-US" sz="2400" dirty="0"/>
              <a:t> </a:t>
            </a:r>
            <a:r>
              <a:rPr lang="en-US" sz="2400" dirty="0" err="1"/>
              <a:t>உணர்த்தப்படுவதையும்</a:t>
            </a:r>
            <a:r>
              <a:rPr lang="en-US" sz="2400" dirty="0"/>
              <a:t> </a:t>
            </a:r>
            <a:r>
              <a:rPr lang="en-US" sz="2400" dirty="0" err="1"/>
              <a:t>இங்கு</a:t>
            </a:r>
            <a:r>
              <a:rPr lang="en-US" sz="2400" dirty="0"/>
              <a:t> </a:t>
            </a:r>
            <a:r>
              <a:rPr lang="en-US" sz="2400" dirty="0" err="1" smtClean="0"/>
              <a:t>காணலாம்</a:t>
            </a:r>
            <a:r>
              <a:rPr lang="en-US" sz="2400" dirty="0" smtClean="0"/>
              <a:t>.</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a:t>காப்பிய அமைப்பு</a:t>
            </a:r>
            <a:br>
              <a:rPr lang="ta-IN" dirty="0"/>
            </a:br>
            <a:endParaRPr lang="en-US" dirty="0"/>
          </a:p>
        </p:txBody>
      </p:sp>
      <p:sp>
        <p:nvSpPr>
          <p:cNvPr id="3" name="Content Placeholder 2"/>
          <p:cNvSpPr>
            <a:spLocks noGrp="1"/>
          </p:cNvSpPr>
          <p:nvPr>
            <p:ph idx="1"/>
          </p:nvPr>
        </p:nvSpPr>
        <p:spPr>
          <a:xfrm>
            <a:off x="0" y="990600"/>
            <a:ext cx="9144000" cy="5867400"/>
          </a:xfrm>
        </p:spPr>
        <p:txBody>
          <a:bodyPr>
            <a:normAutofit lnSpcReduction="10000"/>
          </a:bodyPr>
          <a:lstStyle/>
          <a:p>
            <a:r>
              <a:rPr lang="ta-IN" sz="2600" dirty="0"/>
              <a:t>சிலப்பதிகாரக் காப்பிய நிகழ்ச்சிகள் முறையே சோழ, பாண்டிய, சேர நாடு என்னும் மூன்று நாடுகளில் மூவேந்தரின் தலைநகரங்களிலும் நடந்த நிகழ்ச்சிகளாம். </a:t>
            </a:r>
            <a:endParaRPr lang="en-US" sz="2600" dirty="0" smtClean="0"/>
          </a:p>
          <a:p>
            <a:r>
              <a:rPr lang="ta-IN" sz="2600" dirty="0" smtClean="0"/>
              <a:t>எனவே </a:t>
            </a:r>
            <a:r>
              <a:rPr lang="ta-IN" sz="2600" dirty="0"/>
              <a:t>இக்காப்பியம் புகார்க் காண்டம், மதுரைக் காண்டம், வஞ்சிக் காண்டம் என்று மூன்று காண்டங்களாக வகுத்துக் கூறப்பட்டுள்ளது. </a:t>
            </a:r>
            <a:endParaRPr lang="en-US" sz="2600" dirty="0" smtClean="0"/>
          </a:p>
          <a:p>
            <a:r>
              <a:rPr lang="ta-IN" sz="2600" dirty="0" smtClean="0"/>
              <a:t>இந்த </a:t>
            </a:r>
            <a:r>
              <a:rPr lang="ta-IN" sz="2600" dirty="0"/>
              <a:t>மூன்று காண்டங்களில் முப்பது காதைகள் அமைந்துள்ளன. (காண்டம் - பெரும் பிரிவு; காதை = சிறு பிரிவு)</a:t>
            </a:r>
          </a:p>
          <a:p>
            <a:r>
              <a:rPr lang="ta-IN" sz="2600" dirty="0"/>
              <a:t>* பெயர்க்காரணம் : இந்தக் காப்பியத்தின் கதை சிலம்பினைக் காரணமாகக் கொண்டு அமைந்ததால் சிலப்பதிகாரம் எனப் பெயரிடப்பட்டது.</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a:t>வழக்குரை காதை</a:t>
            </a:r>
            <a:br>
              <a:rPr lang="ta-IN" dirty="0"/>
            </a:br>
            <a:endParaRPr lang="en-US" dirty="0"/>
          </a:p>
        </p:txBody>
      </p:sp>
      <p:sp>
        <p:nvSpPr>
          <p:cNvPr id="3" name="Content Placeholder 2"/>
          <p:cNvSpPr>
            <a:spLocks noGrp="1"/>
          </p:cNvSpPr>
          <p:nvPr>
            <p:ph idx="1"/>
          </p:nvPr>
        </p:nvSpPr>
        <p:spPr>
          <a:xfrm>
            <a:off x="0" y="990600"/>
            <a:ext cx="9144000" cy="5867400"/>
          </a:xfrm>
        </p:spPr>
        <p:txBody>
          <a:bodyPr>
            <a:normAutofit fontScale="77500" lnSpcReduction="20000"/>
          </a:bodyPr>
          <a:lstStyle/>
          <a:p>
            <a:r>
              <a:rPr lang="ta-IN" dirty="0"/>
              <a:t>கோவலன் தன் மனைவி கண்ணகியுடன் பொருள் தேட மதுரை செல்கிறான். மதுரையில் மாதரி என்ற ஆயர்குலப் பெண்ணிடம் கண்ணகியை அடைக்கலமாக இருக்கச் செய்து, கண்ணகி தந்த காற்சிலம்பை விற்று வரக் கருதி மதுரை நகரக் கடைத்தெருவிற்குச் செல்கிறான். அங்கு அரண்மனைச் சிலம்பைத் திருடிய பொற்கொல்லன் ஒருவனது சூழ்ச்சிக்கு ஆளாகிறான். அதன் விளைவு கோவலன் திருடன் எனக் கருதப்பட்டு அரசன் ஆணையால் கொலை செய்யப்படுகிறான். கோவலன் கொலையுண்ட செய்தி கேட்ட கண்ணகி சினந்து எழுந்து பாண்டியன் அரசவைக்குச் சென்று வழக்குரைத்துக் கோவலன் கள்வன் அல்லன் என்பதைத் தெளிவுபடுத்துகின்றாள். </a:t>
            </a:r>
            <a:r>
              <a:rPr lang="ta-IN"/>
              <a:t>உண்மை உணர்ந்த பாண்டியன் அக்கணமே தன்னுயிர் நீத்து நீதியை நிலை நிறுத்துகிறான்.</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534400" cy="5078313"/>
          </a:xfrm>
          <a:prstGeom prst="rect">
            <a:avLst/>
          </a:prstGeom>
        </p:spPr>
        <p:txBody>
          <a:bodyPr wrap="square">
            <a:spAutoFit/>
          </a:bodyPr>
          <a:lstStyle/>
          <a:p>
            <a:r>
              <a:rPr lang="en-US" b="1" dirty="0" smtClean="0"/>
              <a:t>      </a:t>
            </a:r>
            <a:r>
              <a:rPr lang="ta-IN" sz="4000" b="1" dirty="0" smtClean="0"/>
              <a:t>காப்பியத் </a:t>
            </a:r>
            <a:r>
              <a:rPr lang="ta-IN" sz="4000" b="1" dirty="0"/>
              <a:t>தலைவி</a:t>
            </a:r>
            <a:endParaRPr lang="ta-IN" sz="4000" dirty="0"/>
          </a:p>
          <a:p>
            <a:r>
              <a:rPr lang="ta-IN" sz="3600" dirty="0"/>
              <a:t>காப்பிய இலக்கணப்படி பெருங்காப்பியம் தன்னேரில்லாத தலைவனைக் கொண்டிருத்தல் வேண்டும். ஆனால் சிலம்பில் கண்ணகி தன் நிகரில்லாத தலைவியாகப் போற்றப்படுகின்றாள்.</a:t>
            </a:r>
          </a:p>
          <a:p>
            <a:endParaRPr lang="ta-IN"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b="1" dirty="0" smtClean="0"/>
              <a:t>முத்தமிழ்க் காப்பியம்</a:t>
            </a:r>
            <a:r>
              <a:rPr lang="ta-IN" dirty="0" smtClean="0"/>
              <a:t/>
            </a:r>
            <a:br>
              <a:rPr lang="ta-IN" dirty="0" smtClean="0"/>
            </a:br>
            <a:endParaRPr lang="en-US" dirty="0"/>
          </a:p>
        </p:txBody>
      </p:sp>
      <p:sp>
        <p:nvSpPr>
          <p:cNvPr id="3" name="Content Placeholder 2"/>
          <p:cNvSpPr>
            <a:spLocks noGrp="1"/>
          </p:cNvSpPr>
          <p:nvPr>
            <p:ph idx="1"/>
          </p:nvPr>
        </p:nvSpPr>
        <p:spPr>
          <a:xfrm>
            <a:off x="457200" y="990600"/>
            <a:ext cx="8229600" cy="5867400"/>
          </a:xfrm>
        </p:spPr>
        <p:txBody>
          <a:bodyPr>
            <a:normAutofit fontScale="70000" lnSpcReduction="20000"/>
          </a:bodyPr>
          <a:lstStyle/>
          <a:p>
            <a:pPr>
              <a:buNone/>
            </a:pPr>
            <a:endParaRPr lang="ta-IN" dirty="0"/>
          </a:p>
          <a:p>
            <a:r>
              <a:rPr lang="ta-IN" dirty="0"/>
              <a:t>இளங்கோ அடிகள் இக்காப்பியத்தில் இயல், இசை, நாடகம் என்ற மூன்று தமிழையும் பயன்படுத்தியுள்ளார். அதனால் சிலப்பதிகாரம் முத்தமிழ்க் காப்பியம் எனப் போற்றப்படுகிறது</a:t>
            </a:r>
            <a:r>
              <a:rPr lang="ta-IN" dirty="0" smtClean="0"/>
              <a:t>.</a:t>
            </a:r>
            <a:endParaRPr lang="en-US" dirty="0" smtClean="0"/>
          </a:p>
          <a:p>
            <a:endParaRPr lang="ta-IN" dirty="0"/>
          </a:p>
          <a:p>
            <a:r>
              <a:rPr lang="ta-IN" dirty="0"/>
              <a:t>* மூன்று நீதிகள் அல்லது உண்மைகள்</a:t>
            </a:r>
          </a:p>
          <a:p>
            <a:r>
              <a:rPr lang="ta-IN" dirty="0"/>
              <a:t>சிலப்பதிகாரம் இவ்வுலக மக்கள் அறிந்து பயன்பெறும் வகையில் மூன்று உண்மைகளைக் கருப்பொருளாகக் கொண்டு அமைந்துள்ளது. அவையாவன</a:t>
            </a:r>
            <a:r>
              <a:rPr lang="ta-IN" dirty="0" smtClean="0"/>
              <a:t>:</a:t>
            </a:r>
            <a:endParaRPr lang="en-US" dirty="0" smtClean="0"/>
          </a:p>
          <a:p>
            <a:endParaRPr lang="ta-IN" dirty="0"/>
          </a:p>
          <a:p>
            <a:r>
              <a:rPr lang="ta-IN" dirty="0"/>
              <a:t>அரசியல் பிழைத்தோர்க்கு அறம் கூற்றாவது ;</a:t>
            </a:r>
          </a:p>
          <a:p>
            <a:r>
              <a:rPr lang="ta-IN" dirty="0"/>
              <a:t>உரை சால் பத்தினியை உயர்ந்தோர் ஏத்துவது ;</a:t>
            </a:r>
          </a:p>
          <a:p>
            <a:r>
              <a:rPr lang="ta-IN" dirty="0"/>
              <a:t>ஊழ் வினை உருத்து வந்து </a:t>
            </a:r>
            <a:r>
              <a:rPr lang="ta-IN" dirty="0" smtClean="0"/>
              <a:t>ஊட்டும்</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a:t>காப்பியப் பெருமை</a:t>
            </a:r>
            <a:br>
              <a:rPr lang="ta-IN" dirty="0"/>
            </a:br>
            <a:endParaRPr lang="en-US" dirty="0"/>
          </a:p>
        </p:txBody>
      </p:sp>
      <p:sp>
        <p:nvSpPr>
          <p:cNvPr id="3" name="Content Placeholder 2"/>
          <p:cNvSpPr>
            <a:spLocks noGrp="1"/>
          </p:cNvSpPr>
          <p:nvPr>
            <p:ph idx="1"/>
          </p:nvPr>
        </p:nvSpPr>
        <p:spPr/>
        <p:txBody>
          <a:bodyPr>
            <a:normAutofit fontScale="85000" lnSpcReduction="10000"/>
          </a:bodyPr>
          <a:lstStyle/>
          <a:p>
            <a:r>
              <a:rPr lang="ta-IN" dirty="0"/>
              <a:t>சிலப்பதிகாரக் காலத்தில் வழக்கிலிருந்த தமிழர்தம் பண்பாடு, சமய நெறிகள், பழக்க வழக்கங்கள், கலைகள் ஆகியவற்றை அறிந்து கொள்ள இக்காப்பியம் பெரிதும் துணைநிற்கும். </a:t>
            </a:r>
            <a:endParaRPr lang="en-US" dirty="0" smtClean="0"/>
          </a:p>
          <a:p>
            <a:endParaRPr lang="en-US" dirty="0" smtClean="0"/>
          </a:p>
          <a:p>
            <a:r>
              <a:rPr lang="ta-IN" dirty="0" smtClean="0"/>
              <a:t>சிலப்பதிகாரக் </a:t>
            </a:r>
            <a:r>
              <a:rPr lang="ta-IN" dirty="0"/>
              <a:t>காப்பியத்தின் பெருமையைக் கவிஞர் சுப்பிரமணிய பாரதியார் "நெஞ்சை அள்ளும் சிலப்பதிகாரம் என்றோர் மணியாரம்” எனப் பாராட்டியுள்ளார்.</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277</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நீதியை நிலைநாட்டிய சிலம்பு</vt:lpstr>
      <vt:lpstr>Slide 2</vt:lpstr>
      <vt:lpstr>காப்பிய அமைப்பு </vt:lpstr>
      <vt:lpstr>வழக்குரை காதை </vt:lpstr>
      <vt:lpstr>Slide 5</vt:lpstr>
      <vt:lpstr>முத்தமிழ்க் காப்பியம் </vt:lpstr>
      <vt:lpstr>காப்பியப் பெருமை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நீதியை நிலைநாட்டிய சிலம்பு</dc:title>
  <dc:creator>sns</dc:creator>
  <cp:lastModifiedBy>sns</cp:lastModifiedBy>
  <cp:revision>2</cp:revision>
  <dcterms:created xsi:type="dcterms:W3CDTF">2019-12-30T09:31:38Z</dcterms:created>
  <dcterms:modified xsi:type="dcterms:W3CDTF">2019-12-30T09:49:33Z</dcterms:modified>
</cp:coreProperties>
</file>